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02.03.2023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4" name="do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720" y="185324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Principalul scop al acestui Crearea unei aplicații ce permite procesarea si 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Cercetarea domeniului „Tehnologii Multimedia”;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concepției sistemului;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Caietului de Sarcini; Cercetarea si selectarea instrumentelor pentru dezvoltarea platformei;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 a unui filtru;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optimizarea unei imagini. Astfel de aplicații sunt utilizate pentru reducerea dimensiunilor imaginilor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realizarea acestei aplicații s-a utilizat platforma JavaFX.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40" y="4051156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Structura proiectului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4029637" cy="3439005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27" y="2052918"/>
            <a:ext cx="6967763" cy="39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80309" y="391757"/>
            <a:ext cx="4352899" cy="5347191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70291" y="5799908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activitate a salvării unui fișier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2822771" y="5961408"/>
            <a:ext cx="578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secvență a procesului 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</TotalTime>
  <Words>236</Words>
  <Application>Microsoft Office PowerPoint</Application>
  <PresentationFormat>Ecran lat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Structura proiectului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14</cp:revision>
  <dcterms:created xsi:type="dcterms:W3CDTF">2023-03-02T16:24:29Z</dcterms:created>
  <dcterms:modified xsi:type="dcterms:W3CDTF">2023-03-02T17:40:58Z</dcterms:modified>
</cp:coreProperties>
</file>